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5618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652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6664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366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9071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5232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890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111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3517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724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48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0E618-CB86-4235-AD5B-2983D8CDAF67}" type="datetimeFigureOut">
              <a:rPr lang="nl-NL" smtClean="0"/>
              <a:t>18-4-2019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61915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27584" y="188640"/>
            <a:ext cx="7560840" cy="1470025"/>
          </a:xfrm>
        </p:spPr>
        <p:txBody>
          <a:bodyPr>
            <a:normAutofit/>
          </a:bodyPr>
          <a:lstStyle/>
          <a:p>
            <a:r>
              <a:rPr lang="nl-NL" sz="8000" dirty="0" err="1" smtClean="0">
                <a:latin typeface="BlackCastleMF" panose="00000400000000000000" pitchFamily="2" charset="0"/>
              </a:rPr>
              <a:t>Rhineland</a:t>
            </a:r>
            <a:endParaRPr lang="nl-NL" sz="8000" dirty="0">
              <a:latin typeface="BlackCastleMF" panose="00000400000000000000" pitchFamily="2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827584" y="5013176"/>
            <a:ext cx="7488832" cy="1752600"/>
          </a:xfrm>
        </p:spPr>
        <p:txBody>
          <a:bodyPr>
            <a:normAutofit fontScale="70000" lnSpcReduction="20000"/>
          </a:bodyPr>
          <a:lstStyle/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Pim Huisman – Concept / Environment Art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Scott Vetketel – Environment Art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Jens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Walgien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–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Character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Art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Jorrit Kornelis – Producer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Daniël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Stremmelaar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–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Programmer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/ Game Design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556792"/>
            <a:ext cx="5184576" cy="32403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360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Inhoud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971600" y="1340768"/>
            <a:ext cx="7200800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smtClean="0">
                <a:latin typeface="BlackCastleMF" panose="00000400000000000000" pitchFamily="2" charset="0"/>
              </a:rPr>
              <a:t>Inspiratie</a:t>
            </a:r>
          </a:p>
          <a:p>
            <a:r>
              <a:rPr lang="nl-NL" dirty="0" smtClean="0">
                <a:latin typeface="BlackCastleMF" panose="00000400000000000000" pitchFamily="2" charset="0"/>
              </a:rPr>
              <a:t>Art Style</a:t>
            </a:r>
          </a:p>
          <a:p>
            <a:r>
              <a:rPr lang="nl-NL" dirty="0" err="1" smtClean="0">
                <a:latin typeface="BlackCastleMF" panose="00000400000000000000" pitchFamily="2" charset="0"/>
              </a:rPr>
              <a:t>Mechanics</a:t>
            </a:r>
            <a:endParaRPr lang="nl-NL" dirty="0" smtClean="0">
              <a:latin typeface="BlackCastleMF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91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Inspiratie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971600" y="1340768"/>
            <a:ext cx="7200800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smtClean="0">
                <a:latin typeface="BlackCastleMF" panose="00000400000000000000" pitchFamily="2" charset="0"/>
              </a:rPr>
              <a:t>Middel Eeuwen</a:t>
            </a:r>
          </a:p>
          <a:p>
            <a:r>
              <a:rPr lang="nl-NL" dirty="0" smtClean="0">
                <a:latin typeface="BlackCastleMF" panose="00000400000000000000" pitchFamily="2" charset="0"/>
              </a:rPr>
              <a:t>Duitsland</a:t>
            </a:r>
          </a:p>
          <a:p>
            <a:r>
              <a:rPr lang="nl-NL" dirty="0" err="1" smtClean="0">
                <a:latin typeface="BlackCastleMF" panose="00000400000000000000" pitchFamily="2" charset="0"/>
              </a:rPr>
              <a:t>Rheinland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smtClean="0">
                <a:latin typeface="BlackCastleMF" panose="00000400000000000000" pitchFamily="2" charset="0"/>
              </a:rPr>
              <a:t>Knights &amp; Merchants</a:t>
            </a:r>
          </a:p>
          <a:p>
            <a:r>
              <a:rPr lang="nl-NL" dirty="0" smtClean="0">
                <a:latin typeface="BlackCastleMF" panose="00000400000000000000" pitchFamily="2" charset="0"/>
              </a:rPr>
              <a:t>Northgard</a:t>
            </a:r>
          </a:p>
          <a:p>
            <a:r>
              <a:rPr lang="nl-NL" dirty="0" smtClean="0">
                <a:latin typeface="BlackCastleMF" panose="00000400000000000000" pitchFamily="2" charset="0"/>
              </a:rPr>
              <a:t>Settlers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3645024"/>
            <a:ext cx="5120568" cy="2880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958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Style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55576" y="1340768"/>
            <a:ext cx="4474840" cy="2088232"/>
          </a:xfrm>
        </p:spPr>
        <p:txBody>
          <a:bodyPr>
            <a:normAutofit/>
          </a:bodyPr>
          <a:lstStyle/>
          <a:p>
            <a:r>
              <a:rPr lang="nl-NL" dirty="0" smtClean="0">
                <a:latin typeface="BlackCastleMF" panose="00000400000000000000" pitchFamily="2" charset="0"/>
              </a:rPr>
              <a:t>Realistisch</a:t>
            </a:r>
          </a:p>
          <a:p>
            <a:r>
              <a:rPr lang="nl-NL" dirty="0" smtClean="0">
                <a:latin typeface="BlackCastleMF" panose="00000400000000000000" pitchFamily="2" charset="0"/>
              </a:rPr>
              <a:t>Semi-historisch accuraat</a:t>
            </a: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987" y="1700808"/>
            <a:ext cx="3704019" cy="2232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430" y="4149080"/>
            <a:ext cx="3448651" cy="258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816932"/>
            <a:ext cx="3640706" cy="2412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491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>
                <a:latin typeface="BlackCastleMF" panose="00000400000000000000" pitchFamily="2" charset="0"/>
              </a:rPr>
              <a:t>Mechanics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971600" y="1340768"/>
            <a:ext cx="7200800" cy="5328592"/>
          </a:xfrm>
        </p:spPr>
        <p:txBody>
          <a:bodyPr>
            <a:normAutofit/>
          </a:bodyPr>
          <a:lstStyle/>
          <a:p>
            <a:r>
              <a:rPr lang="nl-NL" dirty="0" smtClean="0">
                <a:latin typeface="BlackCastleMF" panose="00000400000000000000" pitchFamily="2" charset="0"/>
              </a:rPr>
              <a:t>Top down camera</a:t>
            </a:r>
          </a:p>
          <a:p>
            <a:r>
              <a:rPr lang="nl-NL" dirty="0" smtClean="0">
                <a:latin typeface="BlackCastleMF" panose="00000400000000000000" pitchFamily="2" charset="0"/>
              </a:rPr>
              <a:t>Mouse </a:t>
            </a:r>
            <a:r>
              <a:rPr lang="nl-NL" dirty="0" err="1" smtClean="0">
                <a:latin typeface="BlackCastleMF" panose="00000400000000000000" pitchFamily="2" charset="0"/>
              </a:rPr>
              <a:t>controlled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smtClean="0">
                <a:latin typeface="BlackCastleMF" panose="00000400000000000000" pitchFamily="2" charset="0"/>
              </a:rPr>
              <a:t>Resource management</a:t>
            </a:r>
          </a:p>
          <a:p>
            <a:r>
              <a:rPr lang="nl-NL" dirty="0" err="1" smtClean="0">
                <a:latin typeface="BlackCastleMF" panose="00000400000000000000" pitchFamily="2" charset="0"/>
              </a:rPr>
              <a:t>Starvation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err="1" smtClean="0">
                <a:latin typeface="BlackCastleMF" panose="00000400000000000000" pitchFamily="2" charset="0"/>
              </a:rPr>
              <a:t>Hapiness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smtClean="0">
                <a:latin typeface="BlackCastleMF" panose="00000400000000000000" pitchFamily="2" charset="0"/>
              </a:rPr>
              <a:t>Random events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smtClean="0">
                <a:latin typeface="BlackCastleMF" panose="00000400000000000000" pitchFamily="2" charset="0"/>
              </a:rPr>
              <a:t>Supply chain</a:t>
            </a:r>
          </a:p>
        </p:txBody>
      </p:sp>
    </p:spTree>
    <p:extLst>
      <p:ext uri="{BB962C8B-B14F-4D97-AF65-F5344CB8AC3E}">
        <p14:creationId xmlns:p14="http://schemas.microsoft.com/office/powerpoint/2010/main" val="191937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0"/>
            <a:ext cx="7632848" cy="6858000"/>
          </a:xfrm>
        </p:spPr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Vragen?</a:t>
            </a:r>
            <a:endParaRPr lang="nl-NL" dirty="0">
              <a:latin typeface="BlackCastleMF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220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65</Words>
  <Application>Microsoft Office PowerPoint</Application>
  <PresentationFormat>Diavoorstelling (4:3)</PresentationFormat>
  <Paragraphs>29</Paragraphs>
  <Slides>6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7" baseType="lpstr">
      <vt:lpstr>Kantoorthema</vt:lpstr>
      <vt:lpstr>Rhineland</vt:lpstr>
      <vt:lpstr>Inhoud</vt:lpstr>
      <vt:lpstr>Inspiratie</vt:lpstr>
      <vt:lpstr>Art Style</vt:lpstr>
      <vt:lpstr>Mechanics</vt:lpstr>
      <vt:lpstr>Vragen?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Rhineland</dc:title>
  <dc:creator>Daniel Stremmelaar</dc:creator>
  <cp:lastModifiedBy>Daniel Stremmelaar</cp:lastModifiedBy>
  <cp:revision>9</cp:revision>
  <dcterms:created xsi:type="dcterms:W3CDTF">2019-04-15T07:42:35Z</dcterms:created>
  <dcterms:modified xsi:type="dcterms:W3CDTF">2019-04-18T11:09:46Z</dcterms:modified>
</cp:coreProperties>
</file>

<file path=docProps/thumbnail.jpeg>
</file>